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84" r:id="rId4"/>
    <p:sldId id="306" r:id="rId5"/>
    <p:sldId id="296" r:id="rId6"/>
    <p:sldId id="297" r:id="rId7"/>
    <p:sldId id="298" r:id="rId8"/>
    <p:sldId id="308" r:id="rId9"/>
    <p:sldId id="287" r:id="rId10"/>
    <p:sldId id="307" r:id="rId11"/>
    <p:sldId id="29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7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75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135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67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91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7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68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64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5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59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E76FA5B-1367-4651-9279-D5DF653AC7F2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03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47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76FA5B-1367-4651-9279-D5DF653AC7F2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3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udytonight.com/dbms/database-model.php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textbc.ca/dbdesign01/chapter/chapter-2-fundamental-concepts/" TargetMode="External"/><Relationship Id="rId2" Type="http://schemas.openxmlformats.org/officeDocument/2006/relationships/hyperlink" Target="https://www.databasejournal.com/sqletc/article.php/1469521/Introduction-to-Relational-Database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pentextbc.ca/dbdesign01/chapter/chapter-4-types-of-database-models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udytonight.com/dbms/database-model.php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udytonight.com/dbms/database-model.php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in/dbms/relation-data-model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Introduction to Databases </a:t>
            </a:r>
          </a:p>
        </p:txBody>
      </p:sp>
    </p:spTree>
    <p:extLst>
      <p:ext uri="{BB962C8B-B14F-4D97-AF65-F5344CB8AC3E}">
        <p14:creationId xmlns:p14="http://schemas.microsoft.com/office/powerpoint/2010/main" val="131496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Relational databases is based on relationships between tables. The relationships are established based on common fields in the two tables  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6750" y="1792888"/>
            <a:ext cx="6667500" cy="39909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89093" y="5839391"/>
            <a:ext cx="64097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Reference: </a:t>
            </a:r>
            <a:r>
              <a:rPr lang="en-US" sz="1200" dirty="0">
                <a:hlinkClick r:id="rId3"/>
              </a:rPr>
              <a:t>https://www.studytonight.com/dbms/database-model.php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8064250" y="2382253"/>
            <a:ext cx="29566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Here we have 3 tables. The student table and Subject table is related to the enrollment table. </a:t>
            </a:r>
          </a:p>
        </p:txBody>
      </p:sp>
    </p:spTree>
    <p:extLst>
      <p:ext uri="{BB962C8B-B14F-4D97-AF65-F5344CB8AC3E}">
        <p14:creationId xmlns:p14="http://schemas.microsoft.com/office/powerpoint/2010/main" val="1524212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these tables keeping track of? What is the common field in these tables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4915" y="1928497"/>
            <a:ext cx="7255562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686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covered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Database Models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Relational Database Model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96928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to read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>
                <a:hlinkClick r:id="rId2"/>
              </a:rPr>
              <a:t>Chapter 2- Fundamental Concepts</a:t>
            </a:r>
          </a:p>
          <a:p>
            <a:r>
              <a:rPr lang="en-US" dirty="0">
                <a:hlinkClick r:id="rId3"/>
              </a:rPr>
              <a:t>https://opentextbc.ca/dbdesign01/chapter/chapter-2-fundamental-concepts/</a:t>
            </a:r>
            <a:endParaRPr lang="en-US" dirty="0"/>
          </a:p>
          <a:p>
            <a:endParaRPr lang="en-US" dirty="0"/>
          </a:p>
          <a:p>
            <a:r>
              <a:rPr lang="en-US" dirty="0"/>
              <a:t>Chapter 4- Types of data models</a:t>
            </a:r>
          </a:p>
          <a:p>
            <a:r>
              <a:rPr lang="en-US" dirty="0">
                <a:hlinkClick r:id="rId4"/>
              </a:rPr>
              <a:t>https://opentextbc.ca/dbdesign01/chapter/chapter-4-types-of-database-models/</a:t>
            </a:r>
            <a:endParaRPr lang="en-US" dirty="0"/>
          </a:p>
          <a:p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Relational Databases https://www.databasejournal.com/sqletc/article.php/1469521/Introduction-to-Relational-Databases.htm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197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Models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Defines the logical design and structure of a database </a:t>
            </a:r>
          </a:p>
          <a:p>
            <a:r>
              <a:rPr lang="en-US" dirty="0"/>
              <a:t>Relational model is the most widely used but there are other models </a:t>
            </a:r>
          </a:p>
          <a:p>
            <a:pPr lvl="1"/>
            <a:r>
              <a:rPr lang="en-US" dirty="0"/>
              <a:t>Hierarchical model</a:t>
            </a:r>
          </a:p>
          <a:p>
            <a:pPr lvl="1"/>
            <a:r>
              <a:rPr lang="en-US" dirty="0"/>
              <a:t>Network model</a:t>
            </a:r>
          </a:p>
          <a:p>
            <a:pPr lvl="1"/>
            <a:r>
              <a:rPr lang="en-US" dirty="0"/>
              <a:t>Relational model</a:t>
            </a:r>
          </a:p>
        </p:txBody>
      </p:sp>
    </p:spTree>
    <p:extLst>
      <p:ext uri="{BB962C8B-B14F-4D97-AF65-F5344CB8AC3E}">
        <p14:creationId xmlns:p14="http://schemas.microsoft.com/office/powerpoint/2010/main" val="1516547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Hierarchical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is organized in a tree-like structure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2413467"/>
            <a:ext cx="7048500" cy="29813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93576" y="5670176"/>
            <a:ext cx="64097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Reference: </a:t>
            </a:r>
            <a:r>
              <a:rPr lang="en-US" sz="1200" dirty="0">
                <a:hlinkClick r:id="rId3"/>
              </a:rPr>
              <a:t>https://www.studytonight.com/dbms/database-model.php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81667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is organized in a graph and can have more than one parent node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319" y="2572870"/>
            <a:ext cx="5238750" cy="304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93576" y="5670176"/>
            <a:ext cx="64097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Reference: </a:t>
            </a:r>
            <a:r>
              <a:rPr lang="en-US" sz="1200" dirty="0">
                <a:hlinkClick r:id="rId3"/>
              </a:rPr>
              <a:t>https://www.studytonight.com/dbms/database-model.php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00730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Relational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Developed by Edgar </a:t>
            </a:r>
            <a:r>
              <a:rPr lang="en-US" dirty="0" err="1"/>
              <a:t>Codd</a:t>
            </a:r>
            <a:r>
              <a:rPr lang="en-US" dirty="0"/>
              <a:t> in 1969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Relational databases are based on relational set theory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 relational database stores data in tables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Self describing collection of records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Data is organized in two dimensional tables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Each table will hold data pertaining to a specific theme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 tables are joined or linked together using a field common to both tables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Tables are also called as relations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665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Relational Model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0795" y="1889452"/>
            <a:ext cx="5239374" cy="4022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6964" y="5542845"/>
            <a:ext cx="694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https://www.w3schools.in/dbms/relation-data-model/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690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relational databases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Efficient storage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Reduces redundancy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Effectively manages updates to the database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Supports for queries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Easier to manage security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38181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2197</TotalTime>
  <Words>325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Wingdings</vt:lpstr>
      <vt:lpstr>Retrospect</vt:lpstr>
      <vt:lpstr>ITEC 3200</vt:lpstr>
      <vt:lpstr>Topics covered  </vt:lpstr>
      <vt:lpstr>Resources to read </vt:lpstr>
      <vt:lpstr>Database Models </vt:lpstr>
      <vt:lpstr>Hierarchical Model</vt:lpstr>
      <vt:lpstr>Network Model</vt:lpstr>
      <vt:lpstr>Relational Model</vt:lpstr>
      <vt:lpstr>Relational Model</vt:lpstr>
      <vt:lpstr>Advantages of relational databases </vt:lpstr>
      <vt:lpstr>Relational databases is based on relationships between tables. The relationships are established based on common fields in the two tables   </vt:lpstr>
      <vt:lpstr>What are these tables keeping track of? What is the common field in these tables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87</cp:revision>
  <dcterms:created xsi:type="dcterms:W3CDTF">2019-08-15T15:00:50Z</dcterms:created>
  <dcterms:modified xsi:type="dcterms:W3CDTF">2021-01-27T14:18:04Z</dcterms:modified>
</cp:coreProperties>
</file>